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20.11.2016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Důležité osobní doklady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Výchova k občanství 7.ročník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507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Důležité osobní doklady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Občanský průkaz.</a:t>
            </a:r>
          </a:p>
          <a:p>
            <a:r>
              <a:rPr lang="cs-CZ" dirty="0"/>
              <a:t>Řidičský průkaz.</a:t>
            </a:r>
          </a:p>
          <a:p>
            <a:r>
              <a:rPr lang="cs-CZ" dirty="0"/>
              <a:t>Kartička zdravotní pojišťovny.</a:t>
            </a:r>
          </a:p>
          <a:p>
            <a:r>
              <a:rPr lang="cs-CZ" dirty="0"/>
              <a:t>Cestovní pas.</a:t>
            </a:r>
          </a:p>
          <a:p>
            <a:r>
              <a:rPr lang="cs-CZ" dirty="0"/>
              <a:t>Doklady o dosaženém vzdělání (vysvědčení, diplom z VŠ).</a:t>
            </a:r>
          </a:p>
          <a:p>
            <a:r>
              <a:rPr lang="cs-CZ" dirty="0"/>
              <a:t>Rodný list.</a:t>
            </a:r>
          </a:p>
          <a:p>
            <a:r>
              <a:rPr lang="cs-CZ" dirty="0"/>
              <a:t>Oddací list.</a:t>
            </a:r>
          </a:p>
          <a:p>
            <a:r>
              <a:rPr lang="cs-CZ" dirty="0"/>
              <a:t>Úmrtní list.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1130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Doklady slouží k: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Identifikaci osoby.</a:t>
            </a:r>
          </a:p>
          <a:p>
            <a:r>
              <a:rPr lang="cs-CZ" dirty="0"/>
              <a:t>Doložení důležitých skutečností a významných změn našeho života (občanský průkaz).</a:t>
            </a:r>
          </a:p>
          <a:p>
            <a:r>
              <a:rPr lang="cs-CZ" dirty="0"/>
              <a:t>Prokázání absolvovaného vzdělání.</a:t>
            </a:r>
          </a:p>
          <a:p>
            <a:r>
              <a:rPr lang="cs-CZ" dirty="0"/>
              <a:t>Doložení jiných důležitých informací o naší osobě.</a:t>
            </a:r>
          </a:p>
        </p:txBody>
      </p:sp>
    </p:spTree>
    <p:extLst>
      <p:ext uri="{BB962C8B-B14F-4D97-AF65-F5344CB8AC3E}">
        <p14:creationId xmlns:p14="http://schemas.microsoft.com/office/powerpoint/2010/main" val="2725144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Nakládání s doklady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 těmito doklady je nutné zacházet obezřetně a mít se na pozoru před ztrátou nebo odcizením těchto dokladů.</a:t>
            </a:r>
          </a:p>
          <a:p>
            <a:r>
              <a:rPr lang="cs-CZ" dirty="0"/>
              <a:t>Pokud dojde ke ztrátě nebo odcizení dokladů je nutné nahlásit ztrátu na příslušný správní orgán, který doklad vystavuje.</a:t>
            </a:r>
          </a:p>
        </p:txBody>
      </p:sp>
    </p:spTree>
    <p:extLst>
      <p:ext uri="{BB962C8B-B14F-4D97-AF65-F5344CB8AC3E}">
        <p14:creationId xmlns:p14="http://schemas.microsoft.com/office/powerpoint/2010/main" val="2221640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Občanský průkaz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Povinnost mít doklad stále u sebe</a:t>
            </a:r>
          </a:p>
          <a:p>
            <a:r>
              <a:rPr lang="cs-CZ" dirty="0"/>
              <a:t>OP obdrží člověk nabytím 15 let až do smrti</a:t>
            </a:r>
          </a:p>
          <a:p>
            <a:r>
              <a:rPr lang="cs-CZ" dirty="0"/>
              <a:t>OP lze použít jako cestovní doklad v zemích, kde není vyžadován cestovní pas</a:t>
            </a:r>
          </a:p>
        </p:txBody>
      </p:sp>
    </p:spTree>
    <p:extLst>
      <p:ext uri="{BB962C8B-B14F-4D97-AF65-F5344CB8AC3E}">
        <p14:creationId xmlns:p14="http://schemas.microsoft.com/office/powerpoint/2010/main" val="3568896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doklady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Rodný list -  obsahuje datum a místo narození dítěte, dále identifikační údaje rodičů dítěte.</a:t>
            </a:r>
          </a:p>
          <a:p>
            <a:r>
              <a:rPr lang="cs-CZ" dirty="0"/>
              <a:t>Oddací list – obsahuje jména snoubenců, datum a místo sňatku, údaje o rodičích obou snoubenců.</a:t>
            </a:r>
          </a:p>
          <a:p>
            <a:r>
              <a:rPr lang="cs-CZ" dirty="0"/>
              <a:t>Úmrtní list – obsahuje datum úmrtí osoby.</a:t>
            </a:r>
          </a:p>
          <a:p>
            <a:r>
              <a:rPr lang="cs-CZ" dirty="0"/>
              <a:t>Vysvědčení a vysokoškolské diplomy – slouží k prokázání námi </a:t>
            </a:r>
            <a:r>
              <a:rPr lang="cs-CZ"/>
              <a:t>dosaženého vzdělání.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088713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203</Words>
  <Application>Microsoft Office PowerPoint</Application>
  <PresentationFormat>Předvádění na obrazovce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Arial</vt:lpstr>
      <vt:lpstr>Calibri</vt:lpstr>
      <vt:lpstr>Motiv sady Office</vt:lpstr>
      <vt:lpstr>Důležité osobní doklady</vt:lpstr>
      <vt:lpstr>Důležité osobní doklady</vt:lpstr>
      <vt:lpstr>Doklady slouží k: </vt:lpstr>
      <vt:lpstr>Nakládání s doklady</vt:lpstr>
      <vt:lpstr>Občanský průkaz</vt:lpstr>
      <vt:lpstr>Další doklady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Důležité osobní doklady</dc:title>
  <dc:creator>PhDr. Martina Tesaříková</dc:creator>
  <cp:lastModifiedBy>PhDr. Martina Tesaříková</cp:lastModifiedBy>
  <cp:revision>3</cp:revision>
  <dcterms:created xsi:type="dcterms:W3CDTF">2016-11-20T09:59:21Z</dcterms:created>
  <dcterms:modified xsi:type="dcterms:W3CDTF">2016-11-20T10:19:48Z</dcterms:modified>
</cp:coreProperties>
</file>